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AF50804-7164-4422-9FB5-153D79039388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6A37A5-0DEF-4E96-9C3A-389381F66EF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„Вълшебства“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819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03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3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05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355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103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7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50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307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85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02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2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929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</TotalTime>
  <Words>5</Words>
  <Application>Microsoft Office PowerPoint</Application>
  <PresentationFormat>Презентация на цял екран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Изискани</vt:lpstr>
      <vt:lpstr>Клуб: „Вълшебства“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„Вълшебства“</dc:title>
  <dc:creator>HOME</dc:creator>
  <cp:lastModifiedBy>HOME</cp:lastModifiedBy>
  <cp:revision>1</cp:revision>
  <dcterms:created xsi:type="dcterms:W3CDTF">2025-07-17T09:13:51Z</dcterms:created>
  <dcterms:modified xsi:type="dcterms:W3CDTF">2025-07-17T09:17:35Z</dcterms:modified>
</cp:coreProperties>
</file>