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E770ADE-2FDE-4786-AEB2-5BE8E12C1367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390D1F6-8736-440C-9579-A9047FA38384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E770ADE-2FDE-4786-AEB2-5BE8E12C1367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390D1F6-8736-440C-9579-A9047FA38384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E770ADE-2FDE-4786-AEB2-5BE8E12C1367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390D1F6-8736-440C-9579-A9047FA38384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70ADE-2FDE-4786-AEB2-5BE8E12C1367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0D1F6-8736-440C-9579-A9047FA38384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70ADE-2FDE-4786-AEB2-5BE8E12C1367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0D1F6-8736-440C-9579-A9047FA38384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E770ADE-2FDE-4786-AEB2-5BE8E12C1367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390D1F6-8736-440C-9579-A9047FA38384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70ADE-2FDE-4786-AEB2-5BE8E12C1367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0D1F6-8736-440C-9579-A9047FA3838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E770ADE-2FDE-4786-AEB2-5BE8E12C1367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390D1F6-8736-440C-9579-A9047FA38384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E770ADE-2FDE-4786-AEB2-5BE8E12C1367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390D1F6-8736-440C-9579-A9047FA38384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70ADE-2FDE-4786-AEB2-5BE8E12C1367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0D1F6-8736-440C-9579-A9047FA3838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70ADE-2FDE-4786-AEB2-5BE8E12C1367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0D1F6-8736-440C-9579-A9047FA38384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E770ADE-2FDE-4786-AEB2-5BE8E12C1367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390D1F6-8736-440C-9579-A9047FA38384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Клуб: „Вълшебства“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58857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34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14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952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04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44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925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63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01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71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7091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искани">
  <a:themeElements>
    <a:clrScheme name="Изискани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Изискани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искани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</TotalTime>
  <Words>5</Words>
  <Application>Microsoft Office PowerPoint</Application>
  <PresentationFormat>Презентация на цял екран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2" baseType="lpstr">
      <vt:lpstr>Изискани</vt:lpstr>
      <vt:lpstr>Клуб: „Вълшебства“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Клуб: „Вълшебства“</dc:title>
  <dc:creator>HOME</dc:creator>
  <cp:lastModifiedBy>HOME</cp:lastModifiedBy>
  <cp:revision>1</cp:revision>
  <dcterms:created xsi:type="dcterms:W3CDTF">2025-07-17T07:30:42Z</dcterms:created>
  <dcterms:modified xsi:type="dcterms:W3CDTF">2025-07-17T07:32:38Z</dcterms:modified>
</cp:coreProperties>
</file>