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7414540-4E72-47AB-AD36-95DD6924820D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BD04596-05A2-4601-8527-50887E9395E5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Клуб: „</a:t>
            </a:r>
            <a:r>
              <a:rPr lang="bg-BG" dirty="0" err="1" smtClean="0"/>
              <a:t>Алиса</a:t>
            </a:r>
            <a:r>
              <a:rPr lang="bg-BG" dirty="0" smtClean="0"/>
              <a:t>“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02556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7" y="0"/>
            <a:ext cx="81391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5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33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45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99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52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29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63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90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73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84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80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90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71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</TotalTime>
  <Words>5</Words>
  <Application>Microsoft Office PowerPoint</Application>
  <PresentationFormat>Презентация на цял екран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6" baseType="lpstr">
      <vt:lpstr>Изискани</vt:lpstr>
      <vt:lpstr>Клуб: „Алиса“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Клуб: „Алиса“</dc:title>
  <dc:creator>HOME</dc:creator>
  <cp:lastModifiedBy>HOME</cp:lastModifiedBy>
  <cp:revision>1</cp:revision>
  <dcterms:created xsi:type="dcterms:W3CDTF">2025-07-17T07:26:17Z</dcterms:created>
  <dcterms:modified xsi:type="dcterms:W3CDTF">2025-07-17T07:29:06Z</dcterms:modified>
</cp:coreProperties>
</file>