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Заглавен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лавие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9" name="Подзаглавие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bg-BG" smtClean="0"/>
              <a:t>Щракнете за редакция стил подзагл. обр.</a:t>
            </a:r>
            <a:endParaRPr kumimoji="0" lang="en-US"/>
          </a:p>
        </p:txBody>
      </p:sp>
      <p:sp>
        <p:nvSpPr>
          <p:cNvPr id="28" name="Контейнер за 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45861EEA-7627-4CC6-A412-0541C13EA934}" type="datetimeFigureOut">
              <a:rPr lang="bg-BG" smtClean="0"/>
              <a:t>17.7.2025 г.</a:t>
            </a:fld>
            <a:endParaRPr lang="bg-BG"/>
          </a:p>
        </p:txBody>
      </p:sp>
      <p:sp>
        <p:nvSpPr>
          <p:cNvPr id="17" name="Контейнер за долния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bg-BG"/>
          </a:p>
        </p:txBody>
      </p:sp>
      <p:sp>
        <p:nvSpPr>
          <p:cNvPr id="10" name="Правоъгъл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авоъгъл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авоъгъл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авоъгъл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аво съединение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аво съединение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аво съединение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аво съединение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аво съединение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аво съединение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авоъгъл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Контейнер за номер на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6CD6AAEC-7CB9-4357-837B-618D5E1AB3B3}" type="slidenum">
              <a:rPr lang="bg-BG" smtClean="0"/>
              <a:t>‹#›</a:t>
            </a:fld>
            <a:endParaRPr lang="bg-BG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8" name="Контейнер за съдържани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45861EEA-7627-4CC6-A412-0541C13EA934}" type="datetimeFigureOut">
              <a:rPr lang="bg-BG" smtClean="0"/>
              <a:t>17.7.2025 г.</a:t>
            </a:fld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6CD6AAEC-7CB9-4357-837B-618D5E1AB3B3}" type="slidenum">
              <a:rPr lang="bg-BG" smtClean="0"/>
              <a:t>‹#›</a:t>
            </a:fld>
            <a:endParaRPr lang="bg-BG"/>
          </a:p>
        </p:txBody>
      </p:sp>
      <p:sp>
        <p:nvSpPr>
          <p:cNvPr id="10" name="Контейнер за долния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лавка на секция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45861EEA-7627-4CC6-A412-0541C13EA934}" type="datetimeFigureOut">
              <a:rPr lang="bg-BG" smtClean="0"/>
              <a:t>17.7.2025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bg-BG"/>
          </a:p>
        </p:txBody>
      </p:sp>
      <p:sp>
        <p:nvSpPr>
          <p:cNvPr id="9" name="Правоъгъл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авоъгъл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авоъгъл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авоъгъл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аво съединение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аво съединение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аво съединение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аво съединение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аво съединение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авоъгъл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аво съединение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6CD6AAEC-7CB9-4357-837B-618D5E1AB3B3}" type="slidenum">
              <a:rPr lang="bg-BG" smtClean="0"/>
              <a:t>‹#›</a:t>
            </a:fld>
            <a:endParaRPr lang="bg-BG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61EEA-7627-4CC6-A412-0541C13EA934}" type="datetimeFigureOut">
              <a:rPr lang="bg-BG" smtClean="0"/>
              <a:t>17.7.2025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6AAEC-7CB9-4357-837B-618D5E1AB3B3}" type="slidenum">
              <a:rPr lang="bg-BG" smtClean="0"/>
              <a:t>‹#›</a:t>
            </a:fld>
            <a:endParaRPr lang="bg-BG"/>
          </a:p>
        </p:txBody>
      </p:sp>
      <p:sp>
        <p:nvSpPr>
          <p:cNvPr id="9" name="Контейнер за съдържани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11" name="Контейнер за съдържани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61EEA-7627-4CC6-A412-0541C13EA934}" type="datetimeFigureOut">
              <a:rPr lang="bg-BG" smtClean="0"/>
              <a:t>17.7.2025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6AAEC-7CB9-4357-837B-618D5E1AB3B3}" type="slidenum">
              <a:rPr lang="bg-BG" smtClean="0"/>
              <a:t>‹#›</a:t>
            </a:fld>
            <a:endParaRPr lang="bg-BG"/>
          </a:p>
        </p:txBody>
      </p:sp>
      <p:sp>
        <p:nvSpPr>
          <p:cNvPr id="11" name="Контейнер за съдържани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13" name="Контейнер за съдържани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12" name="Текстов контейнер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14" name="Текстов контейнер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6" name="Контейнер за 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45861EEA-7627-4CC6-A412-0541C13EA934}" type="datetimeFigureOut">
              <a:rPr lang="bg-BG" smtClean="0"/>
              <a:t>17.7.2025 г.</a:t>
            </a:fld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CD6AAEC-7CB9-4357-837B-618D5E1AB3B3}" type="slidenum">
              <a:rPr lang="bg-BG" smtClean="0"/>
              <a:t>‹#›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61EEA-7627-4CC6-A412-0541C13EA934}" type="datetimeFigureOut">
              <a:rPr lang="bg-BG" smtClean="0"/>
              <a:t>17.7.2025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6AAEC-7CB9-4357-837B-618D5E1AB3B3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Съдържание с надпис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аво съединение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8" name="Право съединение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аво съединение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аво съединение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авоъгъл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аво съединение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Контейнер за съдържани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21" name="Контейнер за 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45861EEA-7627-4CC6-A412-0541C13EA934}" type="datetimeFigureOut">
              <a:rPr lang="bg-BG" smtClean="0"/>
              <a:t>17.7.2025 г.</a:t>
            </a:fld>
            <a:endParaRPr lang="bg-BG"/>
          </a:p>
        </p:txBody>
      </p:sp>
      <p:sp>
        <p:nvSpPr>
          <p:cNvPr id="22" name="Контейнер за номер на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6CD6AAEC-7CB9-4357-837B-618D5E1AB3B3}" type="slidenum">
              <a:rPr lang="bg-BG" smtClean="0"/>
              <a:t>‹#›</a:t>
            </a:fld>
            <a:endParaRPr lang="bg-BG"/>
          </a:p>
        </p:txBody>
      </p:sp>
      <p:sp>
        <p:nvSpPr>
          <p:cNvPr id="23" name="Контейнер за долния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bg-BG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аво съединение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bg-BG" smtClean="0"/>
              <a:t>Щракнете върху иконата, за да добавите картина</a:t>
            </a:r>
            <a:endParaRPr kumimoji="0" lang="en-US" dirty="0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10" name="Право съединение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авоъгъл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аво съединение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аво съединение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аво съединение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Контейнер за 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45861EEA-7627-4CC6-A412-0541C13EA934}" type="datetimeFigureOut">
              <a:rPr lang="bg-BG" smtClean="0"/>
              <a:t>17.7.2025 г.</a:t>
            </a:fld>
            <a:endParaRPr lang="bg-BG"/>
          </a:p>
        </p:txBody>
      </p:sp>
      <p:sp>
        <p:nvSpPr>
          <p:cNvPr id="18" name="Контейнер за номер на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CD6AAEC-7CB9-4357-837B-618D5E1AB3B3}" type="slidenum">
              <a:rPr lang="bg-BG" smtClean="0"/>
              <a:t>‹#›</a:t>
            </a:fld>
            <a:endParaRPr lang="bg-BG"/>
          </a:p>
        </p:txBody>
      </p:sp>
      <p:sp>
        <p:nvSpPr>
          <p:cNvPr id="21" name="Контейнер за долния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61EEA-7627-4CC6-A412-0541C13EA934}" type="datetimeFigureOut">
              <a:rPr lang="bg-BG" smtClean="0"/>
              <a:t>17.7.2025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6AAEC-7CB9-4357-837B-618D5E1AB3B3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61EEA-7627-4CC6-A412-0541C13EA934}" type="datetimeFigureOut">
              <a:rPr lang="bg-BG" smtClean="0"/>
              <a:t>17.7.2025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6AAEC-7CB9-4357-837B-618D5E1AB3B3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аво съединение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Контейнер за заглавие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13" name="Текстов контейнер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kumimoji="0" lang="bg-BG" smtClean="0"/>
              <a:t>Второ ниво</a:t>
            </a:r>
          </a:p>
          <a:p>
            <a:pPr lvl="2" eaLnBrk="1" latinLnBrk="0" hangingPunct="1"/>
            <a:r>
              <a:rPr kumimoji="0" lang="bg-BG" smtClean="0"/>
              <a:t>Трето ниво</a:t>
            </a:r>
          </a:p>
          <a:p>
            <a:pPr lvl="3" eaLnBrk="1" latinLnBrk="0" hangingPunct="1"/>
            <a:r>
              <a:rPr kumimoji="0" lang="bg-BG" smtClean="0"/>
              <a:t>Четвърто ниво</a:t>
            </a:r>
          </a:p>
          <a:p>
            <a:pPr lvl="4" eaLnBrk="1" latinLnBrk="0" hangingPunct="1"/>
            <a:r>
              <a:rPr kumimoji="0" lang="bg-BG" smtClean="0"/>
              <a:t>Пето ниво</a:t>
            </a:r>
            <a:endParaRPr kumimoji="0" lang="en-US"/>
          </a:p>
        </p:txBody>
      </p:sp>
      <p:sp>
        <p:nvSpPr>
          <p:cNvPr id="14" name="Контейнер за 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45861EEA-7627-4CC6-A412-0541C13EA934}" type="datetimeFigureOut">
              <a:rPr lang="bg-BG" smtClean="0"/>
              <a:t>17.7.2025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bg-BG"/>
          </a:p>
        </p:txBody>
      </p:sp>
      <p:sp>
        <p:nvSpPr>
          <p:cNvPr id="7" name="Право съединение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аво съединение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авоъгъл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аво съединение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Контейнер за номер на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6CD6AAEC-7CB9-4357-837B-618D5E1AB3B3}" type="slidenum">
              <a:rPr lang="bg-BG" smtClean="0"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g-BG" dirty="0" smtClean="0"/>
              <a:t>Клуб: „Вълшебства“</a:t>
            </a:r>
            <a:endParaRPr lang="bg-BG" dirty="0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0604240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2208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2686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8892480" cy="6669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4726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2119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08" y="116632"/>
            <a:ext cx="8988491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2644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97136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искани">
  <a:themeElements>
    <a:clrScheme name="Изискани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Изискани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зискани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</TotalTime>
  <Words>5</Words>
  <Application>Microsoft Office PowerPoint</Application>
  <PresentationFormat>Презентация на цял екран (4:3)</PresentationFormat>
  <Paragraphs>1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7</vt:i4>
      </vt:variant>
    </vt:vector>
  </HeadingPairs>
  <TitlesOfParts>
    <vt:vector size="8" baseType="lpstr">
      <vt:lpstr>Изискани</vt:lpstr>
      <vt:lpstr>Клуб: „Вълшебства“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Клуб: „Вълшебства“</dc:title>
  <dc:creator>HOME</dc:creator>
  <cp:lastModifiedBy>HOME</cp:lastModifiedBy>
  <cp:revision>1</cp:revision>
  <dcterms:created xsi:type="dcterms:W3CDTF">2025-07-17T07:19:25Z</dcterms:created>
  <dcterms:modified xsi:type="dcterms:W3CDTF">2025-07-17T07:21:11Z</dcterms:modified>
</cp:coreProperties>
</file>