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E8F6D8A-FA3A-4D7A-A086-3164A31FCB3B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авоъгъл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авоъгъл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 съединение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аво съединение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авоъгъл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699B861-9244-4885-A328-4E86BECE444D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E8F6D8A-FA3A-4D7A-A086-3164A31FCB3B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699B861-9244-4885-A328-4E86BECE444D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E8F6D8A-FA3A-4D7A-A086-3164A31FCB3B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Правоъгъл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аво съединение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аво съединение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аво съединение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699B861-9244-4885-A328-4E86BECE444D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6D8A-FA3A-4D7A-A086-3164A31FCB3B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9B861-9244-4885-A328-4E86BECE444D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6D8A-FA3A-4D7A-A086-3164A31FCB3B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9B861-9244-4885-A328-4E86BECE444D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4" name="Текстов контейне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E8F6D8A-FA3A-4D7A-A086-3164A31FCB3B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699B861-9244-4885-A328-4E86BECE444D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6D8A-FA3A-4D7A-A086-3164A31FCB3B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9B861-9244-4885-A328-4E86BECE444D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Контейнер за съдържани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E8F6D8A-FA3A-4D7A-A086-3164A31FCB3B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699B861-9244-4885-A328-4E86BECE444D}" type="slidenum">
              <a:rPr lang="bg-BG" smtClean="0"/>
              <a:t>‹#›</a:t>
            </a:fld>
            <a:endParaRPr lang="bg-BG"/>
          </a:p>
        </p:txBody>
      </p:sp>
      <p:sp>
        <p:nvSpPr>
          <p:cNvPr id="23" name="Контейнер за долния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аво съединение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Контейнер за 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E8F6D8A-FA3A-4D7A-A086-3164A31FCB3B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699B861-9244-4885-A328-4E86BECE444D}" type="slidenum">
              <a:rPr lang="bg-BG" smtClean="0"/>
              <a:t>‹#›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6D8A-FA3A-4D7A-A086-3164A31FCB3B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9B861-9244-4885-A328-4E86BECE444D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6D8A-FA3A-4D7A-A086-3164A31FCB3B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9B861-9244-4885-A328-4E86BECE444D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E8F6D8A-FA3A-4D7A-A086-3164A31FCB3B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699B861-9244-4885-A328-4E86BECE444D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Клуб: „</a:t>
            </a:r>
            <a:r>
              <a:rPr lang="bg-BG" dirty="0" err="1" smtClean="0"/>
              <a:t>Кристо</a:t>
            </a:r>
            <a:r>
              <a:rPr lang="bg-BG" dirty="0" smtClean="0"/>
              <a:t>“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31640" y="3933056"/>
            <a:ext cx="6440760" cy="1705744"/>
          </a:xfrm>
        </p:spPr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99287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57250"/>
            <a:ext cx="856895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58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57250"/>
            <a:ext cx="864096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877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57250"/>
            <a:ext cx="878497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571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искани">
  <a:themeElements>
    <a:clrScheme name="Изискани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Изискани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искани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</TotalTime>
  <Words>5</Words>
  <Application>Microsoft Office PowerPoint</Application>
  <PresentationFormat>Презентация на цял екран (4:3)</PresentationFormat>
  <Paragraphs>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4</vt:i4>
      </vt:variant>
    </vt:vector>
  </HeadingPairs>
  <TitlesOfParts>
    <vt:vector size="5" baseType="lpstr">
      <vt:lpstr>Изискани</vt:lpstr>
      <vt:lpstr>Клуб: „Кристо“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Клуб: „Кристо“</dc:title>
  <dc:creator>HOME</dc:creator>
  <cp:lastModifiedBy>HOME</cp:lastModifiedBy>
  <cp:revision>1</cp:revision>
  <dcterms:created xsi:type="dcterms:W3CDTF">2025-07-17T07:10:50Z</dcterms:created>
  <dcterms:modified xsi:type="dcterms:W3CDTF">2025-07-17T07:13:15Z</dcterms:modified>
</cp:coreProperties>
</file>